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 showGuides="1">
      <p:cViewPr varScale="1">
        <p:scale>
          <a:sx n="165" d="100"/>
          <a:sy n="165" d="100"/>
        </p:scale>
        <p:origin x="1110" y="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BC93-5540-4A0E-9762-1CB7A9013ED6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33F-3502-4A56-904C-104657EA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BC93-5540-4A0E-9762-1CB7A9013ED6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33F-3502-4A56-904C-104657EA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54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BC93-5540-4A0E-9762-1CB7A9013ED6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33F-3502-4A56-904C-104657EA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97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BC93-5540-4A0E-9762-1CB7A9013ED6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33F-3502-4A56-904C-104657EA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8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BC93-5540-4A0E-9762-1CB7A9013ED6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33F-3502-4A56-904C-104657EA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0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BC93-5540-4A0E-9762-1CB7A9013ED6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33F-3502-4A56-904C-104657EA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BC93-5540-4A0E-9762-1CB7A9013ED6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33F-3502-4A56-904C-104657EA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3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BC93-5540-4A0E-9762-1CB7A9013ED6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33F-3502-4A56-904C-104657EA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3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BC93-5540-4A0E-9762-1CB7A9013ED6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33F-3502-4A56-904C-104657EA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2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BC93-5540-4A0E-9762-1CB7A9013ED6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33F-3502-4A56-904C-104657EA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34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BC93-5540-4A0E-9762-1CB7A9013ED6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433F-3502-4A56-904C-104657EA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1BC93-5540-4A0E-9762-1CB7A9013ED6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433F-3502-4A56-904C-104657EA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15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7917" r="8846" b="31250"/>
          <a:stretch/>
        </p:blipFill>
        <p:spPr>
          <a:xfrm>
            <a:off x="2800350" y="1276349"/>
            <a:ext cx="4305300" cy="4171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275" y="476250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Front Cover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37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275" y="476250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Pages 1 - 2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8195" r="44807" b="31389"/>
          <a:stretch/>
        </p:blipFill>
        <p:spPr>
          <a:xfrm>
            <a:off x="657225" y="1352550"/>
            <a:ext cx="4295776" cy="4143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8" t="8056" r="9135" b="31528"/>
          <a:stretch/>
        </p:blipFill>
        <p:spPr>
          <a:xfrm>
            <a:off x="4952999" y="1352550"/>
            <a:ext cx="4267201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2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275" y="476250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Pages 3 - 4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8195" r="45000" b="31250"/>
          <a:stretch/>
        </p:blipFill>
        <p:spPr>
          <a:xfrm>
            <a:off x="704850" y="1352549"/>
            <a:ext cx="4248150" cy="4152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5" t="8056" r="9134" b="31528"/>
          <a:stretch/>
        </p:blipFill>
        <p:spPr>
          <a:xfrm>
            <a:off x="4953000" y="1352550"/>
            <a:ext cx="4257675" cy="41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8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275" y="476250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Pages 5 - 6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8056" r="2115" b="31389"/>
          <a:stretch/>
        </p:blipFill>
        <p:spPr>
          <a:xfrm>
            <a:off x="714375" y="1343025"/>
            <a:ext cx="84772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5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275" y="476250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Pages 7 - 8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8195" r="52211" b="31528"/>
          <a:stretch/>
        </p:blipFill>
        <p:spPr>
          <a:xfrm>
            <a:off x="657224" y="1362074"/>
            <a:ext cx="4286251" cy="413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8333" r="2020" b="31390"/>
          <a:stretch/>
        </p:blipFill>
        <p:spPr>
          <a:xfrm>
            <a:off x="4953000" y="1362074"/>
            <a:ext cx="4257675" cy="41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9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275" y="476250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Pages 9 - 10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8056" r="52212" b="31528"/>
          <a:stretch/>
        </p:blipFill>
        <p:spPr>
          <a:xfrm>
            <a:off x="704849" y="1343025"/>
            <a:ext cx="4248151" cy="4143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3" t="8270" r="1909"/>
          <a:stretch/>
        </p:blipFill>
        <p:spPr>
          <a:xfrm>
            <a:off x="4941426" y="1343025"/>
            <a:ext cx="4259484" cy="629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9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275" y="476250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Back cover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8056" r="52116" b="31528"/>
          <a:stretch/>
        </p:blipFill>
        <p:spPr>
          <a:xfrm>
            <a:off x="95250" y="1357312"/>
            <a:ext cx="4286250" cy="4143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9167" r="8071" b="47361"/>
          <a:stretch/>
        </p:blipFill>
        <p:spPr>
          <a:xfrm>
            <a:off x="4464851" y="1357312"/>
            <a:ext cx="5374474" cy="4143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6325" y="476250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Rear insert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7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26</Words>
  <Application>Microsoft Office PowerPoint</Application>
  <PresentationFormat>A4 Paper (210x297 mm)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Stevenson</dc:creator>
  <cp:lastModifiedBy>David</cp:lastModifiedBy>
  <cp:revision>5</cp:revision>
  <dcterms:created xsi:type="dcterms:W3CDTF">2020-09-25T14:04:26Z</dcterms:created>
  <dcterms:modified xsi:type="dcterms:W3CDTF">2021-06-11T12:56:41Z</dcterms:modified>
</cp:coreProperties>
</file>